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5376863" cy="7169150" type="B5ISO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32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42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yan Kitchen" userId="9ed8be99e5842ace" providerId="LiveId" clId="{B53540AE-9770-4219-9778-657123FFF009}"/>
    <pc:docChg chg="modSld">
      <pc:chgData name="Bryan Kitchen" userId="9ed8be99e5842ace" providerId="LiveId" clId="{B53540AE-9770-4219-9778-657123FFF009}" dt="2026-08-26T10:10:10.986" v="2" actId="1076"/>
      <pc:docMkLst>
        <pc:docMk/>
      </pc:docMkLst>
      <pc:sldChg chg="modSp mod">
        <pc:chgData name="Bryan Kitchen" userId="9ed8be99e5842ace" providerId="LiveId" clId="{B53540AE-9770-4219-9778-657123FFF009}" dt="2026-08-26T10:10:10.986" v="2" actId="1076"/>
        <pc:sldMkLst>
          <pc:docMk/>
          <pc:sldMk cId="1708749910" sldId="256"/>
        </pc:sldMkLst>
        <pc:spChg chg="mod">
          <ac:chgData name="Bryan Kitchen" userId="9ed8be99e5842ace" providerId="LiveId" clId="{B53540AE-9770-4219-9778-657123FFF009}" dt="2026-08-26T10:10:10.986" v="2" actId="1076"/>
          <ac:spMkLst>
            <pc:docMk/>
            <pc:sldMk cId="1708749910" sldId="256"/>
            <ac:spMk id="11" creationId="{A450E9F0-8909-D60E-D8D0-4A0A79D187C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265" y="1173285"/>
            <a:ext cx="4570334" cy="2495926"/>
          </a:xfrm>
        </p:spPr>
        <p:txBody>
          <a:bodyPr anchor="b"/>
          <a:lstStyle>
            <a:lvl1pPr algn="ctr"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108" y="3765464"/>
            <a:ext cx="4032647" cy="1730885"/>
          </a:xfrm>
        </p:spPr>
        <p:txBody>
          <a:bodyPr/>
          <a:lstStyle>
            <a:lvl1pPr marL="0" indent="0" algn="ctr">
              <a:buNone/>
              <a:defRPr sz="1411"/>
            </a:lvl1pPr>
            <a:lvl2pPr marL="268834" indent="0" algn="ctr">
              <a:buNone/>
              <a:defRPr sz="1176"/>
            </a:lvl2pPr>
            <a:lvl3pPr marL="537667" indent="0" algn="ctr">
              <a:buNone/>
              <a:defRPr sz="1058"/>
            </a:lvl3pPr>
            <a:lvl4pPr marL="806501" indent="0" algn="ctr">
              <a:buNone/>
              <a:defRPr sz="941"/>
            </a:lvl4pPr>
            <a:lvl5pPr marL="1075334" indent="0" algn="ctr">
              <a:buNone/>
              <a:defRPr sz="941"/>
            </a:lvl5pPr>
            <a:lvl6pPr marL="1344168" indent="0" algn="ctr">
              <a:buNone/>
              <a:defRPr sz="941"/>
            </a:lvl6pPr>
            <a:lvl7pPr marL="1613002" indent="0" algn="ctr">
              <a:buNone/>
              <a:defRPr sz="941"/>
            </a:lvl7pPr>
            <a:lvl8pPr marL="1881835" indent="0" algn="ctr">
              <a:buNone/>
              <a:defRPr sz="941"/>
            </a:lvl8pPr>
            <a:lvl9pPr marL="2150669" indent="0" algn="ctr">
              <a:buNone/>
              <a:defRPr sz="94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82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31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47818" y="381691"/>
            <a:ext cx="1159386" cy="6075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9660" y="381691"/>
            <a:ext cx="3410947" cy="6075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07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60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59" y="1787311"/>
            <a:ext cx="4637544" cy="298216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859" y="4797690"/>
            <a:ext cx="4637544" cy="1568251"/>
          </a:xfrm>
        </p:spPr>
        <p:txBody>
          <a:bodyPr/>
          <a:lstStyle>
            <a:lvl1pPr marL="0" indent="0">
              <a:buNone/>
              <a:defRPr sz="1411">
                <a:solidFill>
                  <a:schemeClr val="tx1"/>
                </a:solidFill>
              </a:defRPr>
            </a:lvl1pPr>
            <a:lvl2pPr marL="268834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2pPr>
            <a:lvl3pPr marL="537667" indent="0">
              <a:buNone/>
              <a:defRPr sz="1058">
                <a:solidFill>
                  <a:schemeClr val="tx1">
                    <a:tint val="75000"/>
                  </a:schemeClr>
                </a:solidFill>
              </a:defRPr>
            </a:lvl3pPr>
            <a:lvl4pPr marL="806501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4pPr>
            <a:lvl5pPr marL="1075334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5pPr>
            <a:lvl6pPr marL="1344168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6pPr>
            <a:lvl7pPr marL="1613002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7pPr>
            <a:lvl8pPr marL="1881835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8pPr>
            <a:lvl9pPr marL="2150669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4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9659" y="1908454"/>
            <a:ext cx="2285167" cy="4548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22037" y="1908454"/>
            <a:ext cx="2285167" cy="4548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15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381693"/>
            <a:ext cx="4637544" cy="13857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360" y="1757438"/>
            <a:ext cx="2274665" cy="861293"/>
          </a:xfrm>
        </p:spPr>
        <p:txBody>
          <a:bodyPr anchor="b"/>
          <a:lstStyle>
            <a:lvl1pPr marL="0" indent="0">
              <a:buNone/>
              <a:defRPr sz="1411" b="1"/>
            </a:lvl1pPr>
            <a:lvl2pPr marL="268834" indent="0">
              <a:buNone/>
              <a:defRPr sz="1176" b="1"/>
            </a:lvl2pPr>
            <a:lvl3pPr marL="537667" indent="0">
              <a:buNone/>
              <a:defRPr sz="1058" b="1"/>
            </a:lvl3pPr>
            <a:lvl4pPr marL="806501" indent="0">
              <a:buNone/>
              <a:defRPr sz="941" b="1"/>
            </a:lvl4pPr>
            <a:lvl5pPr marL="1075334" indent="0">
              <a:buNone/>
              <a:defRPr sz="941" b="1"/>
            </a:lvl5pPr>
            <a:lvl6pPr marL="1344168" indent="0">
              <a:buNone/>
              <a:defRPr sz="941" b="1"/>
            </a:lvl6pPr>
            <a:lvl7pPr marL="1613002" indent="0">
              <a:buNone/>
              <a:defRPr sz="941" b="1"/>
            </a:lvl7pPr>
            <a:lvl8pPr marL="1881835" indent="0">
              <a:buNone/>
              <a:defRPr sz="941" b="1"/>
            </a:lvl8pPr>
            <a:lvl9pPr marL="2150669" indent="0">
              <a:buNone/>
              <a:defRPr sz="94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60" y="2618731"/>
            <a:ext cx="2274665" cy="3851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22037" y="1757438"/>
            <a:ext cx="2285867" cy="861293"/>
          </a:xfrm>
        </p:spPr>
        <p:txBody>
          <a:bodyPr anchor="b"/>
          <a:lstStyle>
            <a:lvl1pPr marL="0" indent="0">
              <a:buNone/>
              <a:defRPr sz="1411" b="1"/>
            </a:lvl1pPr>
            <a:lvl2pPr marL="268834" indent="0">
              <a:buNone/>
              <a:defRPr sz="1176" b="1"/>
            </a:lvl2pPr>
            <a:lvl3pPr marL="537667" indent="0">
              <a:buNone/>
              <a:defRPr sz="1058" b="1"/>
            </a:lvl3pPr>
            <a:lvl4pPr marL="806501" indent="0">
              <a:buNone/>
              <a:defRPr sz="941" b="1"/>
            </a:lvl4pPr>
            <a:lvl5pPr marL="1075334" indent="0">
              <a:buNone/>
              <a:defRPr sz="941" b="1"/>
            </a:lvl5pPr>
            <a:lvl6pPr marL="1344168" indent="0">
              <a:buNone/>
              <a:defRPr sz="941" b="1"/>
            </a:lvl6pPr>
            <a:lvl7pPr marL="1613002" indent="0">
              <a:buNone/>
              <a:defRPr sz="941" b="1"/>
            </a:lvl7pPr>
            <a:lvl8pPr marL="1881835" indent="0">
              <a:buNone/>
              <a:defRPr sz="941" b="1"/>
            </a:lvl8pPr>
            <a:lvl9pPr marL="2150669" indent="0">
              <a:buNone/>
              <a:defRPr sz="94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22037" y="2618731"/>
            <a:ext cx="2285867" cy="3851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93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0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477943"/>
            <a:ext cx="1734178" cy="1672802"/>
          </a:xfrm>
        </p:spPr>
        <p:txBody>
          <a:bodyPr anchor="b"/>
          <a:lstStyle>
            <a:lvl1pPr>
              <a:defRPr sz="188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867" y="1032226"/>
            <a:ext cx="2722037" cy="5094743"/>
          </a:xfrm>
        </p:spPr>
        <p:txBody>
          <a:bodyPr/>
          <a:lstStyle>
            <a:lvl1pPr>
              <a:defRPr sz="1882"/>
            </a:lvl1pPr>
            <a:lvl2pPr>
              <a:defRPr sz="1646"/>
            </a:lvl2pPr>
            <a:lvl3pPr>
              <a:defRPr sz="1411"/>
            </a:lvl3pPr>
            <a:lvl4pPr>
              <a:defRPr sz="1176"/>
            </a:lvl4pPr>
            <a:lvl5pPr>
              <a:defRPr sz="1176"/>
            </a:lvl5pPr>
            <a:lvl6pPr>
              <a:defRPr sz="1176"/>
            </a:lvl6pPr>
            <a:lvl7pPr>
              <a:defRPr sz="1176"/>
            </a:lvl7pPr>
            <a:lvl8pPr>
              <a:defRPr sz="1176"/>
            </a:lvl8pPr>
            <a:lvl9pPr>
              <a:defRPr sz="11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0360" y="2150745"/>
            <a:ext cx="1734178" cy="3984521"/>
          </a:xfrm>
        </p:spPr>
        <p:txBody>
          <a:bodyPr/>
          <a:lstStyle>
            <a:lvl1pPr marL="0" indent="0">
              <a:buNone/>
              <a:defRPr sz="941"/>
            </a:lvl1pPr>
            <a:lvl2pPr marL="268834" indent="0">
              <a:buNone/>
              <a:defRPr sz="823"/>
            </a:lvl2pPr>
            <a:lvl3pPr marL="537667" indent="0">
              <a:buNone/>
              <a:defRPr sz="706"/>
            </a:lvl3pPr>
            <a:lvl4pPr marL="806501" indent="0">
              <a:buNone/>
              <a:defRPr sz="588"/>
            </a:lvl4pPr>
            <a:lvl5pPr marL="1075334" indent="0">
              <a:buNone/>
              <a:defRPr sz="588"/>
            </a:lvl5pPr>
            <a:lvl6pPr marL="1344168" indent="0">
              <a:buNone/>
              <a:defRPr sz="588"/>
            </a:lvl6pPr>
            <a:lvl7pPr marL="1613002" indent="0">
              <a:buNone/>
              <a:defRPr sz="588"/>
            </a:lvl7pPr>
            <a:lvl8pPr marL="1881835" indent="0">
              <a:buNone/>
              <a:defRPr sz="588"/>
            </a:lvl8pPr>
            <a:lvl9pPr marL="2150669" indent="0">
              <a:buNone/>
              <a:defRPr sz="5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03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477943"/>
            <a:ext cx="1734178" cy="1672802"/>
          </a:xfrm>
        </p:spPr>
        <p:txBody>
          <a:bodyPr anchor="b"/>
          <a:lstStyle>
            <a:lvl1pPr>
              <a:defRPr sz="188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867" y="1032226"/>
            <a:ext cx="2722037" cy="5094743"/>
          </a:xfrm>
        </p:spPr>
        <p:txBody>
          <a:bodyPr anchor="t"/>
          <a:lstStyle>
            <a:lvl1pPr marL="0" indent="0">
              <a:buNone/>
              <a:defRPr sz="1882"/>
            </a:lvl1pPr>
            <a:lvl2pPr marL="268834" indent="0">
              <a:buNone/>
              <a:defRPr sz="1646"/>
            </a:lvl2pPr>
            <a:lvl3pPr marL="537667" indent="0">
              <a:buNone/>
              <a:defRPr sz="1411"/>
            </a:lvl3pPr>
            <a:lvl4pPr marL="806501" indent="0">
              <a:buNone/>
              <a:defRPr sz="1176"/>
            </a:lvl4pPr>
            <a:lvl5pPr marL="1075334" indent="0">
              <a:buNone/>
              <a:defRPr sz="1176"/>
            </a:lvl5pPr>
            <a:lvl6pPr marL="1344168" indent="0">
              <a:buNone/>
              <a:defRPr sz="1176"/>
            </a:lvl6pPr>
            <a:lvl7pPr marL="1613002" indent="0">
              <a:buNone/>
              <a:defRPr sz="1176"/>
            </a:lvl7pPr>
            <a:lvl8pPr marL="1881835" indent="0">
              <a:buNone/>
              <a:defRPr sz="1176"/>
            </a:lvl8pPr>
            <a:lvl9pPr marL="2150669" indent="0">
              <a:buNone/>
              <a:defRPr sz="11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0360" y="2150745"/>
            <a:ext cx="1734178" cy="3984521"/>
          </a:xfrm>
        </p:spPr>
        <p:txBody>
          <a:bodyPr/>
          <a:lstStyle>
            <a:lvl1pPr marL="0" indent="0">
              <a:buNone/>
              <a:defRPr sz="941"/>
            </a:lvl1pPr>
            <a:lvl2pPr marL="268834" indent="0">
              <a:buNone/>
              <a:defRPr sz="823"/>
            </a:lvl2pPr>
            <a:lvl3pPr marL="537667" indent="0">
              <a:buNone/>
              <a:defRPr sz="706"/>
            </a:lvl3pPr>
            <a:lvl4pPr marL="806501" indent="0">
              <a:buNone/>
              <a:defRPr sz="588"/>
            </a:lvl4pPr>
            <a:lvl5pPr marL="1075334" indent="0">
              <a:buNone/>
              <a:defRPr sz="588"/>
            </a:lvl5pPr>
            <a:lvl6pPr marL="1344168" indent="0">
              <a:buNone/>
              <a:defRPr sz="588"/>
            </a:lvl6pPr>
            <a:lvl7pPr marL="1613002" indent="0">
              <a:buNone/>
              <a:defRPr sz="588"/>
            </a:lvl7pPr>
            <a:lvl8pPr marL="1881835" indent="0">
              <a:buNone/>
              <a:defRPr sz="588"/>
            </a:lvl8pPr>
            <a:lvl9pPr marL="2150669" indent="0">
              <a:buNone/>
              <a:defRPr sz="5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71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60" y="381693"/>
            <a:ext cx="4637544" cy="1385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9660" y="1908454"/>
            <a:ext cx="4637544" cy="454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9659" y="6644741"/>
            <a:ext cx="1209794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E9F9B-3CA5-44A8-8144-3FC4BF43EAC9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1086" y="6644741"/>
            <a:ext cx="1814691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7410" y="6644741"/>
            <a:ext cx="1209794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B7010-1370-4561-AA72-628C6DBF7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38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37667" rtl="0" eaLnBrk="1" latinLnBrk="0" hangingPunct="1">
        <a:lnSpc>
          <a:spcPct val="90000"/>
        </a:lnSpc>
        <a:spcBef>
          <a:spcPct val="0"/>
        </a:spcBef>
        <a:buNone/>
        <a:defRPr sz="25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4417" indent="-134417" algn="l" defTabSz="537667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1646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2084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176" kern="1200">
          <a:solidFill>
            <a:schemeClr val="tx1"/>
          </a:solidFill>
          <a:latin typeface="+mn-lt"/>
          <a:ea typeface="+mn-ea"/>
          <a:cs typeface="+mn-cs"/>
        </a:defRPr>
      </a:lvl3pPr>
      <a:lvl4pPr marL="940918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209751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478585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747418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2016252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285086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834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667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6501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5334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4168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3002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1835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50669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Refreshments Clipart | Free download on ClipArtMag">
            <a:extLst>
              <a:ext uri="{FF2B5EF4-FFF2-40B4-BE49-F238E27FC236}">
                <a16:creationId xmlns:a16="http://schemas.microsoft.com/office/drawing/2014/main" id="{45932B72-FC4B-9C66-AA7E-30D6BE91B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51" y="3547556"/>
            <a:ext cx="3350199" cy="215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conut shy clipart 10 free Cliparts | Download images on Clipground 2022">
            <a:extLst>
              <a:ext uri="{FF2B5EF4-FFF2-40B4-BE49-F238E27FC236}">
                <a16:creationId xmlns:a16="http://schemas.microsoft.com/office/drawing/2014/main" id="{62CD8237-B0FA-7235-8D28-C88D69DA4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9" y="2340536"/>
            <a:ext cx="1575145" cy="146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C144BD4-C45D-2910-09E9-A0BB771FD0AC}"/>
              </a:ext>
            </a:extLst>
          </p:cNvPr>
          <p:cNvSpPr/>
          <p:nvPr/>
        </p:nvSpPr>
        <p:spPr>
          <a:xfrm>
            <a:off x="158548" y="679217"/>
            <a:ext cx="5045979" cy="1403214"/>
          </a:xfrm>
          <a:prstGeom prst="rect">
            <a:avLst/>
          </a:prstGeom>
          <a:noFill/>
        </p:spPr>
        <p:txBody>
          <a:bodyPr wrap="square" lIns="66177" tIns="33088" rIns="66177" bIns="33088">
            <a:spAutoFit/>
          </a:bodyPr>
          <a:lstStyle/>
          <a:p>
            <a:pPr algn="ctr"/>
            <a:r>
              <a:rPr lang="en-US" sz="3474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St. Andrew’s Church Fete</a:t>
            </a:r>
          </a:p>
          <a:p>
            <a:pPr algn="ctr"/>
            <a:r>
              <a:rPr lang="en-US" sz="2605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Old Vicarage, Great Staughton</a:t>
            </a:r>
          </a:p>
          <a:p>
            <a:pPr algn="ctr"/>
            <a:r>
              <a:rPr lang="en-US" sz="2605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CASH PREFERRED </a:t>
            </a:r>
          </a:p>
        </p:txBody>
      </p:sp>
      <p:pic>
        <p:nvPicPr>
          <p:cNvPr id="1028" name="Picture 4" descr="Decorations | Bath-Knight Blog">
            <a:extLst>
              <a:ext uri="{FF2B5EF4-FFF2-40B4-BE49-F238E27FC236}">
                <a16:creationId xmlns:a16="http://schemas.microsoft.com/office/drawing/2014/main" id="{C0CF7A4F-9223-9FFF-6028-FB5B381D1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02" y="34467"/>
            <a:ext cx="4963258" cy="74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D28BAA-1B94-E818-8B3C-32937911075E}"/>
              </a:ext>
            </a:extLst>
          </p:cNvPr>
          <p:cNvSpPr txBox="1"/>
          <p:nvPr/>
        </p:nvSpPr>
        <p:spPr>
          <a:xfrm>
            <a:off x="441288" y="2044326"/>
            <a:ext cx="4639267" cy="448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16" dirty="0">
                <a:solidFill>
                  <a:schemeClr val="accent1">
                    <a:lumMod val="75000"/>
                  </a:schemeClr>
                </a:solidFill>
              </a:rPr>
              <a:t>Saturday 12</a:t>
            </a:r>
            <a:r>
              <a:rPr lang="en-GB" sz="2316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GB" sz="2316" dirty="0">
                <a:solidFill>
                  <a:schemeClr val="accent1">
                    <a:lumMod val="75000"/>
                  </a:schemeClr>
                </a:solidFill>
              </a:rPr>
              <a:t> September : 2.00 - 4.00</a:t>
            </a:r>
          </a:p>
        </p:txBody>
      </p:sp>
      <p:pic>
        <p:nvPicPr>
          <p:cNvPr id="1032" name="Picture 8" descr="Image result for tin can alley clipart">
            <a:extLst>
              <a:ext uri="{FF2B5EF4-FFF2-40B4-BE49-F238E27FC236}">
                <a16:creationId xmlns:a16="http://schemas.microsoft.com/office/drawing/2014/main" id="{11381AA6-340C-185A-1314-C93B404C1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583" y="2539454"/>
            <a:ext cx="2137904" cy="106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71B891-0F44-0707-B815-7DFCDA22C3F0}"/>
              </a:ext>
            </a:extLst>
          </p:cNvPr>
          <p:cNvSpPr txBox="1"/>
          <p:nvPr/>
        </p:nvSpPr>
        <p:spPr>
          <a:xfrm rot="1384916">
            <a:off x="3995341" y="3904494"/>
            <a:ext cx="1089159" cy="315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72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344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17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06896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862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034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6206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79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47" dirty="0">
                <a:solidFill>
                  <a:srgbClr val="7030A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Cake Stall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26AC93-A81A-69FC-7316-7918D071DCFA}"/>
              </a:ext>
            </a:extLst>
          </p:cNvPr>
          <p:cNvSpPr txBox="1"/>
          <p:nvPr/>
        </p:nvSpPr>
        <p:spPr>
          <a:xfrm rot="20326394">
            <a:off x="466986" y="3858728"/>
            <a:ext cx="787730" cy="315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72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344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17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06896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862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034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6206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79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47" dirty="0">
                <a:solidFill>
                  <a:srgbClr val="7030A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Raffle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E90DC-04CB-2893-0254-C6D7CD72C273}"/>
              </a:ext>
            </a:extLst>
          </p:cNvPr>
          <p:cNvSpPr txBox="1"/>
          <p:nvPr/>
        </p:nvSpPr>
        <p:spPr>
          <a:xfrm rot="742326">
            <a:off x="562084" y="5228218"/>
            <a:ext cx="1663813" cy="315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47" dirty="0">
                <a:solidFill>
                  <a:srgbClr val="7030A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Fresh Produce Stall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51B9E6-8238-2635-A58A-BB655B9E00C9}"/>
              </a:ext>
            </a:extLst>
          </p:cNvPr>
          <p:cNvSpPr txBox="1"/>
          <p:nvPr/>
        </p:nvSpPr>
        <p:spPr>
          <a:xfrm rot="20725666">
            <a:off x="3252545" y="5226116"/>
            <a:ext cx="1271397" cy="315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72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344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17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06896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862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034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6206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79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47" dirty="0">
                <a:solidFill>
                  <a:srgbClr val="7030A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Bottle Stall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50E9F0-8909-D60E-D8D0-4A0A79D187C6}"/>
              </a:ext>
            </a:extLst>
          </p:cNvPr>
          <p:cNvSpPr txBox="1"/>
          <p:nvPr/>
        </p:nvSpPr>
        <p:spPr>
          <a:xfrm>
            <a:off x="1141253" y="5590679"/>
            <a:ext cx="1180006" cy="315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72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344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17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06896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862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034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6206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79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47" dirty="0">
                <a:solidFill>
                  <a:srgbClr val="7030A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3 in a row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07F02-02A2-E73C-9B18-783CA545D05B}"/>
              </a:ext>
            </a:extLst>
          </p:cNvPr>
          <p:cNvSpPr txBox="1"/>
          <p:nvPr/>
        </p:nvSpPr>
        <p:spPr>
          <a:xfrm>
            <a:off x="2849696" y="5590680"/>
            <a:ext cx="1058869" cy="315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72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344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17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06896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8620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0344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62068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792" algn="l" defTabSz="703448" rtl="0" eaLnBrk="1" latinLnBrk="0" hangingPunct="1">
              <a:defRPr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47" dirty="0">
                <a:solidFill>
                  <a:srgbClr val="7030A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and more…</a:t>
            </a:r>
          </a:p>
        </p:txBody>
      </p:sp>
      <p:pic>
        <p:nvPicPr>
          <p:cNvPr id="13" name="Picture 12" descr="A picture containing grass, tree, outdoor, sky&#10;&#10;Description automatically generated">
            <a:extLst>
              <a:ext uri="{FF2B5EF4-FFF2-40B4-BE49-F238E27FC236}">
                <a16:creationId xmlns:a16="http://schemas.microsoft.com/office/drawing/2014/main" id="{9EFE43FA-4645-DFF0-17F0-FF8615021B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94" y="5942596"/>
            <a:ext cx="1434188" cy="1040000"/>
          </a:xfrm>
          <a:prstGeom prst="rect">
            <a:avLst/>
          </a:prstGeom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15189FCF-4C42-0423-6840-E0DF1D5A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142" y="5945828"/>
            <a:ext cx="1558783" cy="1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749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74</TotalTime>
  <Words>35</Words>
  <Application>Microsoft Office PowerPoint</Application>
  <PresentationFormat>B5 (ISO) Paper (176x250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Dreaming Outloud Pro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Kitchen</dc:creator>
  <cp:lastModifiedBy>Bryan Kitchen</cp:lastModifiedBy>
  <cp:revision>7</cp:revision>
  <dcterms:created xsi:type="dcterms:W3CDTF">2023-06-29T08:14:01Z</dcterms:created>
  <dcterms:modified xsi:type="dcterms:W3CDTF">2026-08-26T10:10:15Z</dcterms:modified>
</cp:coreProperties>
</file>